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9"/>
  </p:notesMasterIdLst>
  <p:handoutMasterIdLst>
    <p:handoutMasterId r:id="rId10"/>
  </p:handoutMasterIdLst>
  <p:sldIdLst>
    <p:sldId id="256" r:id="rId6"/>
    <p:sldId id="282" r:id="rId7"/>
    <p:sldId id="265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6"/>
    <a:srgbClr val="8D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4" autoAdjust="0"/>
    <p:restoredTop sz="94344" autoAdjust="0"/>
  </p:normalViewPr>
  <p:slideViewPr>
    <p:cSldViewPr>
      <p:cViewPr>
        <p:scale>
          <a:sx n="102" d="100"/>
          <a:sy n="102" d="100"/>
        </p:scale>
        <p:origin x="-45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72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63C1-EF52-43A3-847A-8FAF17DBB136}" type="datetimeFigureOut">
              <a:rPr lang="en-NZ" smtClean="0"/>
              <a:t>12/11/2020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934CA-2800-4121-90D9-857BBFAEFF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9857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8B26-5A68-4AF6-A558-8FF88949F424}" type="datetimeFigureOut">
              <a:rPr lang="en-NZ" smtClean="0"/>
              <a:t>12/11/2020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5ACB-9A59-4388-8314-EFC801A6AB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312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83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0"/>
            <a:ext cx="9144000" cy="514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presentation title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ct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subtitle</a:t>
            </a:r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536306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Presenter</a:t>
            </a:r>
            <a:endParaRPr lang="en-NZ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545798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Day Month Year</a:t>
            </a:r>
            <a:endParaRPr lang="en-NZ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" y="-20538"/>
            <a:ext cx="2648717" cy="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69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8D4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843558"/>
            <a:ext cx="1440160" cy="1296144"/>
          </a:xfrm>
        </p:spPr>
        <p:txBody>
          <a:bodyPr anchor="t">
            <a:noAutofit/>
          </a:bodyPr>
          <a:lstStyle>
            <a:lvl1pPr algn="r">
              <a:defRPr sz="10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#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3728" y="1131590"/>
            <a:ext cx="6264696" cy="1008112"/>
          </a:xfrm>
        </p:spPr>
        <p:txBody>
          <a:bodyPr anchor="b">
            <a:normAutofit/>
          </a:bodyPr>
          <a:lstStyle>
            <a:lvl1pPr marL="0" indent="0">
              <a:lnSpc>
                <a:spcPts val="2200"/>
              </a:lnSpc>
              <a:spcAft>
                <a:spcPct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section title – change background colour by right clicking and going to ‘Format background’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54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851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16"/>
            <a:ext cx="9144000" cy="51536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771550"/>
            <a:ext cx="4248472" cy="1512168"/>
          </a:xfrm>
        </p:spPr>
        <p:txBody>
          <a:bodyPr lIns="0" tIns="0" rIns="0" bIns="0" anchor="t"/>
          <a:lstStyle>
            <a:lvl1pPr marL="0" indent="0" algn="l">
              <a:lnSpc>
                <a:spcPts val="3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2" y="2571750"/>
            <a:ext cx="4103687" cy="432048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200"/>
              </a:lnSpc>
              <a:spcAft>
                <a:spcPct val="0"/>
              </a:spcAft>
              <a:defRPr sz="1300" b="1">
                <a:solidFill>
                  <a:schemeClr val="bg1"/>
                </a:solidFill>
              </a:defRPr>
            </a:lvl1pPr>
            <a:lvl2pPr>
              <a:defRPr sz="1300" b="1">
                <a:solidFill>
                  <a:schemeClr val="bg1"/>
                </a:solidFill>
              </a:defRPr>
            </a:lvl2pPr>
            <a:lvl3pPr>
              <a:defRPr sz="1300" b="1">
                <a:solidFill>
                  <a:schemeClr val="bg1"/>
                </a:solidFill>
              </a:defRPr>
            </a:lvl3pPr>
            <a:lvl4pPr>
              <a:defRPr sz="1300" b="1">
                <a:solidFill>
                  <a:schemeClr val="bg1"/>
                </a:solidFill>
              </a:defRPr>
            </a:lvl4pPr>
            <a:lvl5pPr>
              <a:defRPr sz="1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06260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rgbClr val="272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/>
          <p:nvPr userDrawn="1"/>
        </p:nvSpPr>
        <p:spPr>
          <a:xfrm>
            <a:off x="530920" y="4060034"/>
            <a:ext cx="4329112" cy="6731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ts val="4000"/>
              </a:spcBef>
              <a:spcAft>
                <a:spcPct val="0"/>
              </a:spcAft>
              <a:defRPr/>
            </a:pPr>
            <a:r>
              <a:rPr lang="en-NZ" sz="1400" spc="-50" dirty="0" smtClean="0">
                <a:solidFill>
                  <a:schemeClr val="bg1"/>
                </a:solidFill>
              </a:rPr>
              <a:t>Getting you home healthy and safe.</a:t>
            </a:r>
            <a:br>
              <a:rPr lang="en-NZ" sz="1400" spc="-50" dirty="0" smtClean="0">
                <a:solidFill>
                  <a:schemeClr val="bg1"/>
                </a:solidFill>
              </a:rPr>
            </a:br>
            <a:r>
              <a:rPr lang="en-NZ" sz="1400" spc="-50" dirty="0" smtClean="0">
                <a:solidFill>
                  <a:schemeClr val="bg1"/>
                </a:solidFill>
              </a:rPr>
              <a:t>That’s what we’re working for.</a:t>
            </a:r>
            <a:endParaRPr lang="en-NZ" sz="1400" b="0" i="1" spc="-5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55926"/>
            <a:ext cx="1892579" cy="6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1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83518"/>
            <a:ext cx="849646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 smtClean="0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275606"/>
            <a:ext cx="84959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139702"/>
            <a:ext cx="8495288" cy="2160240"/>
          </a:xfrm>
        </p:spPr>
        <p:txBody>
          <a:bodyPr/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321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 smtClean="0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994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0"/>
            <a:ext cx="9144000" cy="514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 smtClean="0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531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0"/>
            <a:ext cx="9144000" cy="514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 smtClean="0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535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68179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936000"/>
            <a:ext cx="7344816" cy="411614"/>
          </a:xfrm>
        </p:spPr>
        <p:txBody>
          <a:bodyPr anchor="t">
            <a:normAutofit/>
          </a:bodyPr>
          <a:lstStyle>
            <a:lvl1pPr algn="l">
              <a:defRPr sz="1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91680" y="1491630"/>
            <a:ext cx="6480721" cy="2520280"/>
          </a:xfrm>
        </p:spPr>
        <p:txBody>
          <a:bodyPr anchor="t">
            <a:normAutofit/>
          </a:bodyPr>
          <a:lstStyle>
            <a:lvl1pPr marL="0" indent="0">
              <a:lnSpc>
                <a:spcPts val="2800"/>
              </a:lnSpc>
              <a:spcAft>
                <a:spcPct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717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742392"/>
            <a:ext cx="8640960" cy="675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27734"/>
            <a:ext cx="8640960" cy="2016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4785996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2240" y="4849200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 cap="all" spc="-50" baseline="0">
                <a:solidFill>
                  <a:schemeClr val="tx2"/>
                </a:solidFill>
              </a:defRPr>
            </a:lvl1pPr>
          </a:lstStyle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4536000"/>
            <a:ext cx="72008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 b="1" spc="-50" baseline="0">
                <a:solidFill>
                  <a:schemeClr val="tx2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3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</p:sldLayoutIdLst>
  <p:transition/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0"/>
        </a:spcBef>
        <a:spcAft>
          <a:spcPts val="1000"/>
        </a:spcAft>
        <a:buFont typeface="Arial" panose="020B0604020202020204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2pPr>
      <a:lvl3pPr marL="531813" indent="-258763" algn="l" defTabSz="914400" rtl="0" eaLnBrk="1" latinLnBrk="0" hangingPunct="1">
        <a:spcBef>
          <a:spcPct val="0"/>
        </a:spcBef>
        <a:spcAft>
          <a:spcPts val="1000"/>
        </a:spcAft>
        <a:buFont typeface="Wingdings" panose="05000000000000000000" pitchFamily="2" charset="2"/>
        <a:buChar char="§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3pPr>
      <a:lvl4pPr marL="804863" indent="-273050" algn="l" defTabSz="914400" rtl="0" eaLnBrk="1" latinLnBrk="0" hangingPunct="1">
        <a:spcBef>
          <a:spcPct val="0"/>
        </a:spcBef>
        <a:spcAft>
          <a:spcPts val="1000"/>
        </a:spcAft>
        <a:buFont typeface="Arial" panose="020B0604020202020204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273050" algn="l" defTabSz="914400" rtl="0" eaLnBrk="1" latinLnBrk="0" hangingPunct="1">
        <a:spcBef>
          <a:spcPct val="0"/>
        </a:spcBef>
        <a:spcAft>
          <a:spcPts val="1000"/>
        </a:spcAft>
        <a:buFont typeface="Arial" panose="020B0604020202020204" pitchFamily="34" charset="0"/>
        <a:buChar char="»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742392"/>
            <a:ext cx="8640960" cy="675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27734"/>
            <a:ext cx="8640960" cy="2016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4785996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2240" y="4849200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 cap="all" baseline="0">
                <a:solidFill>
                  <a:schemeClr val="tx2"/>
                </a:solidFill>
              </a:defRPr>
            </a:lvl1pPr>
          </a:lstStyle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4536000"/>
            <a:ext cx="72008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 b="1">
                <a:solidFill>
                  <a:schemeClr val="tx2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81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1" r:id="rId4"/>
    <p:sldLayoutId id="2147483673" r:id="rId5"/>
    <p:sldLayoutId id="2147483667" r:id="rId6"/>
    <p:sldLayoutId id="2147483668" r:id="rId7"/>
    <p:sldLayoutId id="2147483669" r:id="rId8"/>
  </p:sldLayoutIdLst>
  <p:transition/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0"/>
        </a:spcBef>
        <a:spcAft>
          <a:spcPts val="1000"/>
        </a:spcAft>
        <a:buFont typeface="Arial" panose="020B0604020202020204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2pPr>
      <a:lvl3pPr marL="531813" indent="-258763" algn="l" defTabSz="914400" rtl="0" eaLnBrk="1" latinLnBrk="0" hangingPunct="1">
        <a:spcBef>
          <a:spcPct val="0"/>
        </a:spcBef>
        <a:spcAft>
          <a:spcPts val="1000"/>
        </a:spcAft>
        <a:buFont typeface="Wingdings" panose="05000000000000000000" pitchFamily="2" charset="2"/>
        <a:buChar char="§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3pPr>
      <a:lvl4pPr marL="804863" indent="-273050" algn="l" defTabSz="914400" rtl="0" eaLnBrk="1" latinLnBrk="0" hangingPunct="1">
        <a:spcBef>
          <a:spcPct val="0"/>
        </a:spcBef>
        <a:spcAft>
          <a:spcPts val="1000"/>
        </a:spcAft>
        <a:buFont typeface="Arial" panose="020B0604020202020204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273050" algn="l" defTabSz="914400" rtl="0" eaLnBrk="1" latinLnBrk="0" hangingPunct="1">
        <a:spcBef>
          <a:spcPct val="0"/>
        </a:spcBef>
        <a:spcAft>
          <a:spcPts val="1000"/>
        </a:spcAft>
        <a:buFont typeface="Arial" panose="020B0604020202020204" pitchFamily="34" charset="0"/>
        <a:buChar char="»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HSBD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Aug 2020 update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Dave Moore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39552" y="4443958"/>
            <a:ext cx="4545798" cy="360363"/>
          </a:xfrm>
        </p:spPr>
        <p:txBody>
          <a:bodyPr/>
          <a:lstStyle/>
          <a:p>
            <a:r>
              <a:rPr lang="en-NZ" b="0" dirty="0" smtClean="0"/>
              <a:t>CCG. </a:t>
            </a:r>
            <a:r>
              <a:rPr lang="en-NZ" b="0" dirty="0" err="1" smtClean="0"/>
              <a:t>SiD</a:t>
            </a:r>
            <a:r>
              <a:rPr lang="en-NZ" b="0" dirty="0" smtClean="0"/>
              <a:t> Forum</a:t>
            </a:r>
          </a:p>
        </p:txBody>
      </p:sp>
    </p:spTree>
    <p:extLst>
      <p:ext uri="{BB962C8B-B14F-4D97-AF65-F5344CB8AC3E}">
        <p14:creationId xmlns:p14="http://schemas.microsoft.com/office/powerpoint/2010/main" val="87447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555526"/>
            <a:ext cx="5256584" cy="360040"/>
          </a:xfrm>
        </p:spPr>
        <p:txBody>
          <a:bodyPr/>
          <a:lstStyle/>
          <a:p>
            <a:r>
              <a:rPr lang="en-NZ" dirty="0" smtClean="0"/>
              <a:t>Health and Safety by Design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536" y="915566"/>
            <a:ext cx="5256584" cy="720080"/>
          </a:xfrm>
        </p:spPr>
        <p:txBody>
          <a:bodyPr/>
          <a:lstStyle/>
          <a:p>
            <a:r>
              <a:rPr lang="en-NZ" dirty="0" smtClean="0"/>
              <a:t>Construction and Infrastructure stream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2</a:t>
            </a:fld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1347614"/>
            <a:ext cx="5256584" cy="3456384"/>
          </a:xfrm>
        </p:spPr>
        <p:txBody>
          <a:bodyPr>
            <a:normAutofit fontScale="85000" lnSpcReduction="20000"/>
          </a:bodyPr>
          <a:lstStyle/>
          <a:p>
            <a:r>
              <a:rPr lang="en-NZ" b="1" dirty="0" smtClean="0"/>
              <a:t>Confirmed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Budgets / resources set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Secondment from Research and Evaluation team (Human Factors / Ergonomics background)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Action Plan for all key sectors in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Focus on achievement of health exposure management as well as safety</a:t>
            </a:r>
          </a:p>
          <a:p>
            <a:endParaRPr lang="en-NZ" b="1" dirty="0" smtClean="0"/>
          </a:p>
          <a:p>
            <a:r>
              <a:rPr lang="en-NZ" b="1" dirty="0" smtClean="0"/>
              <a:t>Likely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Recruitment/secondment of additional expertise in the C&amp;I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Workshop  later in the year to look at aspirations and hurdles for HSBD/</a:t>
            </a:r>
            <a:r>
              <a:rPr lang="en-NZ" dirty="0" err="1" smtClean="0"/>
              <a:t>SiD</a:t>
            </a:r>
            <a:r>
              <a:rPr lang="en-NZ" dirty="0" smtClean="0"/>
              <a:t> professionals in NZ.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Being scoped in coming month, Specialist areas to include </a:t>
            </a:r>
            <a:r>
              <a:rPr lang="en-NZ" dirty="0" err="1" smtClean="0"/>
              <a:t>SiD</a:t>
            </a:r>
            <a:r>
              <a:rPr lang="en-NZ" dirty="0" smtClean="0"/>
              <a:t>, POE, IDP, Occupational hygiene / health, materials.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Expressions of interest in the workshop welcomed.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d</a:t>
            </a:r>
            <a:r>
              <a:rPr lang="en-NZ" dirty="0" smtClean="0"/>
              <a:t>ave.moore@worksafe.govt.nz</a:t>
            </a:r>
          </a:p>
          <a:p>
            <a:endParaRPr lang="en-N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02" y="0"/>
            <a:ext cx="312724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243764"/>
            <a:ext cx="1016000" cy="12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85416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983413" y="4849813"/>
            <a:ext cx="2160587" cy="215900"/>
          </a:xfrm>
        </p:spPr>
        <p:txBody>
          <a:bodyPr/>
          <a:lstStyle/>
          <a:p>
            <a:r>
              <a:rPr lang="en-NZ" smtClean="0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23275" y="4535488"/>
            <a:ext cx="720725" cy="215900"/>
          </a:xfrm>
        </p:spPr>
        <p:txBody>
          <a:bodyPr/>
          <a:lstStyle/>
          <a:p>
            <a:fld id="{2861CBCE-E7CA-4C30-9819-6E45E4376A5D}" type="slidenum">
              <a:rPr lang="en-NZ" smtClean="0"/>
              <a:t>3</a:t>
            </a:fld>
            <a:endParaRPr lang="en-NZ" smtClean="0"/>
          </a:p>
        </p:txBody>
      </p:sp>
    </p:spTree>
    <p:extLst>
      <p:ext uri="{BB962C8B-B14F-4D97-AF65-F5344CB8AC3E}">
        <p14:creationId xmlns:p14="http://schemas.microsoft.com/office/powerpoint/2010/main" val="589158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7.08.21"/>
  <p:tag name="AS_TITLE" val="Aspose.Slides for .NET 4.0"/>
  <p:tag name="AS_VERSION" val="17.8"/>
</p:tagLst>
</file>

<file path=ppt/theme/theme1.xml><?xml version="1.0" encoding="utf-8"?>
<a:theme xmlns:a="http://schemas.openxmlformats.org/drawingml/2006/main" name="Titles and Photos">
  <a:themeElements>
    <a:clrScheme name="WorkSafe">
      <a:dk1>
        <a:sysClr val="windowText" lastClr="000000"/>
      </a:dk1>
      <a:lt1>
        <a:sysClr val="window" lastClr="FFFFFF"/>
      </a:lt1>
      <a:dk2>
        <a:srgbClr val="1C2A2A"/>
      </a:dk2>
      <a:lt2>
        <a:srgbClr val="E3E8E2"/>
      </a:lt2>
      <a:accent1>
        <a:srgbClr val="303E5C"/>
      </a:accent1>
      <a:accent2>
        <a:srgbClr val="DC3E38"/>
      </a:accent2>
      <a:accent3>
        <a:srgbClr val="D7E16C"/>
      </a:accent3>
      <a:accent4>
        <a:srgbClr val="943A7A"/>
      </a:accent4>
      <a:accent5>
        <a:srgbClr val="72C4C4"/>
      </a:accent5>
      <a:accent6>
        <a:srgbClr val="F67A4A"/>
      </a:accent6>
      <a:hlink>
        <a:srgbClr val="0000FF"/>
      </a:hlink>
      <a:folHlink>
        <a:srgbClr val="800080"/>
      </a:folHlink>
    </a:clrScheme>
    <a:fontScheme name="WorkSafe NZ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Slides">
  <a:themeElements>
    <a:clrScheme name="WorkSafe">
      <a:dk1>
        <a:sysClr val="windowText" lastClr="000000"/>
      </a:dk1>
      <a:lt1>
        <a:sysClr val="window" lastClr="FFFFFF"/>
      </a:lt1>
      <a:dk2>
        <a:srgbClr val="1C2A2A"/>
      </a:dk2>
      <a:lt2>
        <a:srgbClr val="E3E8E2"/>
      </a:lt2>
      <a:accent1>
        <a:srgbClr val="303E5C"/>
      </a:accent1>
      <a:accent2>
        <a:srgbClr val="DC3E38"/>
      </a:accent2>
      <a:accent3>
        <a:srgbClr val="D7E16C"/>
      </a:accent3>
      <a:accent4>
        <a:srgbClr val="943A7A"/>
      </a:accent4>
      <a:accent5>
        <a:srgbClr val="72C4C4"/>
      </a:accent5>
      <a:accent6>
        <a:srgbClr val="F67A2F"/>
      </a:accent6>
      <a:hlink>
        <a:srgbClr val="0000FF"/>
      </a:hlink>
      <a:folHlink>
        <a:srgbClr val="800080"/>
      </a:folHlink>
    </a:clrScheme>
    <a:fontScheme name="WorkSafe NZ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SafeDocument" ma:contentTypeID="0x010100DB67655984BE4C95A2A4EE944DBF507500FBE7766B5B68A94DA2B5F81B1207139E" ma:contentTypeVersion="1" ma:contentTypeDescription="WorkSafe Document" ma:contentTypeScope="" ma:versionID="6be69a5a5c8fef6ff64d48348a9ff24f">
  <xsd:schema xmlns:xsd="http://www.w3.org/2001/XMLSchema" xmlns:xs="http://www.w3.org/2001/XMLSchema" xmlns:p="http://schemas.microsoft.com/office/2006/metadata/properties" xmlns:ns1="http://schemas.microsoft.com/sharepoint/v3" xmlns:ns2="793265b1-725e-4cd9-a0ad-005ed00e8c1e" xmlns:ns3="a5b02afd-da58-4187-86af-c6134a5bb688" targetNamespace="http://schemas.microsoft.com/office/2006/metadata/properties" ma:root="true" ma:fieldsID="44e671e33b41ddd7af6e5e890f4803bb" ns1:_="" ns2:_="" ns3:_="">
    <xsd:import namespace="http://schemas.microsoft.com/sharepoint/v3"/>
    <xsd:import namespace="793265b1-725e-4cd9-a0ad-005ed00e8c1e"/>
    <xsd:import namespace="a5b02afd-da58-4187-86af-c6134a5bb688"/>
    <xsd:element name="properties">
      <xsd:complexType>
        <xsd:sequence>
          <xsd:element name="documentManagement">
            <xsd:complexType>
              <xsd:all>
                <xsd:element ref="ns2:ANZSIC06TaxHTField0" minOccurs="0"/>
                <xsd:element ref="ns2:DocumentLocationTaxHTField0" minOccurs="0"/>
                <xsd:element ref="ns2:BusinessGroupTaxHTField0" minOccurs="0"/>
                <xsd:element ref="ns2:WorkSafeTagTaxHTField0" minOccurs="0"/>
                <xsd:element ref="ns2:WSNZTaxHTField0" minOccurs="0"/>
                <xsd:element ref="ns1:BriefSummary" minOccurs="0"/>
                <xsd:element ref="ns1:DocumentOwner" minOccurs="0"/>
                <xsd:element ref="ns1:ReviewDate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BriefSummary" ma:index="18" nillable="true" ma:displayName="Brief Summary" ma:description="A short description of this content item" ma:internalName="BriefSummary">
      <xsd:simpleType>
        <xsd:restriction base="dms:Note">
          <xsd:maxLength value="255"/>
        </xsd:restriction>
      </xsd:simpleType>
    </xsd:element>
    <xsd:element name="DocumentOwner" ma:index="19" nillable="true" ma:displayName="Document Owner" ma:description="Person responsible for this document." ma:list="UserInfo" ma:internalName="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20" nillable="true" ma:displayName="Review Date" ma:description="The date the content should be reviewed by" ma:format="DateOnly" ma:internalName="Review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265b1-725e-4cd9-a0ad-005ed00e8c1e" elementFormDefault="qualified">
    <xsd:import namespace="http://schemas.microsoft.com/office/2006/documentManagement/types"/>
    <xsd:import namespace="http://schemas.microsoft.com/office/infopath/2007/PartnerControls"/>
    <xsd:element name="ANZSIC06TaxHTField0" ma:index="9" nillable="true" ma:taxonomy="true" ma:internalName="ANZSIC06TaxHTField0" ma:taxonomyFieldName="ANZSIC06" ma:displayName="ANZSIC06" ma:fieldId="{2a2d76cc-6d71-4b14-a3f5-13eeec1b9dea}" ma:sspId="bdc3f622-3d23-41fe-a1d5-e517bade7b6d" ma:termSetId="4885f016-2f5b-4f74-bf66-8811c95ecb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LocationTaxHTField0" ma:index="11" nillable="true" ma:taxonomy="true" ma:internalName="DocumentLocationTaxHTField0" ma:taxonomyFieldName="DocumentLocation" ma:displayName="Document Location" ma:fieldId="{48420bf1-2490-4fa8-a7e5-a1e0559c4c7c}" ma:sspId="bdc3f622-3d23-41fe-a1d5-e517bade7b6d" ma:termSetId="86c03cdb-c2c7-40d6-b061-5ab745b994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usinessGroupTaxHTField0" ma:index="13" nillable="true" ma:taxonomy="true" ma:internalName="BusinessGroupTaxHTField0" ma:taxonomyFieldName="BusinessGroup" ma:displayName="Business Group" ma:fieldId="{39f776f8-116e-41ca-8c57-b0de09629655}" ma:sspId="bdc3f622-3d23-41fe-a1d5-e517bade7b6d" ma:termSetId="543a266f-7fe0-47ea-8a4a-991b2a1d61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orkSafeTagTaxHTField0" ma:index="15" nillable="true" ma:taxonomy="true" ma:internalName="WorkSafeTagTaxHTField0" ma:taxonomyFieldName="WorkSafeTag" ma:displayName="WorkSafe Tag" ma:fieldId="{6c4f7f77-3d42-4706-b2b8-19da0a640527}" ma:sspId="bdc3f622-3d23-41fe-a1d5-e517bade7b6d" ma:termSetId="82f893f6-4cf4-4809-ab64-9e40cac0a0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SNZTaxHTField0" ma:index="17" nillable="true" ma:taxonomy="true" ma:internalName="WSNZTaxHTField0" ma:taxonomyFieldName="WSNZ" ma:displayName="WSNZ" ma:fieldId="{7e9151d7-ddfe-47b3-bc52-7ef456213871}" ma:sspId="bdc3f622-3d23-41fe-a1d5-e517bade7b6d" ma:termSetId="00b03e6c-561b-4d3a-b615-bc1cd54e46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02afd-da58-4187-86af-c6134a5bb68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c6f9242-a4df-47e9-8cf8-ed346674e5dd}" ma:internalName="TaxCatchAll" ma:showField="CatchAllData" ma:web="a5b02afd-da58-4187-86af-c6134a5bb6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LocationTaxHTField0 xmlns="793265b1-725e-4cd9-a0ad-005ed00e8c1e">
      <Terms xmlns="http://schemas.microsoft.com/office/infopath/2007/PartnerControls"/>
    </DocumentLocationTaxHTField0>
    <WorkSafeTagTaxHTField0 xmlns="793265b1-725e-4cd9-a0ad-005ed00e8c1e">
      <Terms xmlns="http://schemas.microsoft.com/office/infopath/2007/PartnerControls"/>
    </WorkSafeTagTaxHTField0>
    <WSNZTaxHTField0 xmlns="793265b1-725e-4cd9-a0ad-005ed00e8c1e">
      <Terms xmlns="http://schemas.microsoft.com/office/infopath/2007/PartnerControls"/>
    </WSNZTaxHTField0>
    <TaxCatchAll xmlns="a5b02afd-da58-4187-86af-c6134a5bb688"/>
    <BusinessGroupTaxHTField0 xmlns="793265b1-725e-4cd9-a0ad-005ed00e8c1e">
      <Terms xmlns="http://schemas.microsoft.com/office/infopath/2007/PartnerControls"/>
    </BusinessGroupTaxHTField0>
    <DocumentOwner xmlns="http://schemas.microsoft.com/sharepoint/v3">
      <UserInfo>
        <DisplayName/>
        <AccountId xsi:nil="true"/>
        <AccountType/>
      </UserInfo>
    </DocumentOwner>
    <ReviewDate xmlns="http://schemas.microsoft.com/sharepoint/v3" xsi:nil="true"/>
    <ANZSIC06TaxHTField0 xmlns="793265b1-725e-4cd9-a0ad-005ed00e8c1e">
      <Terms xmlns="http://schemas.microsoft.com/office/infopath/2007/PartnerControls"/>
    </ANZSIC06TaxHTField0>
    <BriefSummary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C6217F-2CB2-426A-A0B9-8F6EF73DA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3265b1-725e-4cd9-a0ad-005ed00e8c1e"/>
    <ds:schemaRef ds:uri="a5b02afd-da58-4187-86af-c6134a5bb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5E66D6-458F-432D-B6F1-93F7AA81BA70}">
  <ds:schemaRefs>
    <ds:schemaRef ds:uri="793265b1-725e-4cd9-a0ad-005ed00e8c1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  <ds:schemaRef ds:uri="http://www.w3.org/XML/1998/namespace"/>
    <ds:schemaRef ds:uri="a5b02afd-da58-4187-86af-c6134a5bb68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BD7686-BBE4-41F3-8AC0-80F75D104D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122</Words>
  <Application>Microsoft Office PowerPoint</Application>
  <PresentationFormat>On-screen Show (16:9)</PresentationFormat>
  <Paragraphs>23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Titles and Photos</vt:lpstr>
      <vt:lpstr>Basic Slides</vt:lpstr>
      <vt:lpstr>HSBD</vt:lpstr>
      <vt:lpstr>Health and Safety by Design</vt:lpstr>
      <vt:lpstr>PowerPoint Presentation</vt:lpstr>
    </vt:vector>
  </TitlesOfParts>
  <Company>Ministry of Economic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PowerPoint presentation template</dc:title>
  <dc:creator>Anne Williams</dc:creator>
  <cp:lastModifiedBy>Susan</cp:lastModifiedBy>
  <cp:revision>132</cp:revision>
  <dcterms:created xsi:type="dcterms:W3CDTF">2017-05-11T04:41:44Z</dcterms:created>
  <dcterms:modified xsi:type="dcterms:W3CDTF">2020-11-11T21:19:18Z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NZSIC06">
    <vt:lpwstr/>
  </property>
  <property fmtid="{D5CDD505-2E9C-101B-9397-08002B2CF9AE}" pid="3" name="BusinessGroup">
    <vt:lpwstr/>
  </property>
  <property fmtid="{D5CDD505-2E9C-101B-9397-08002B2CF9AE}" pid="4" name="ContentTypeId">
    <vt:lpwstr>0x010100DB67655984BE4C95A2A4EE944DBF507500FBE7766B5B68A94DA2B5F81B1207139E</vt:lpwstr>
  </property>
  <property fmtid="{D5CDD505-2E9C-101B-9397-08002B2CF9AE}" pid="5" name="DocumentLocation">
    <vt:lpwstr/>
  </property>
  <property fmtid="{D5CDD505-2E9C-101B-9397-08002B2CF9AE}" pid="6" name="LINKTEK-FILE-ID">
    <vt:lpwstr>0175-A40C-5316-F7A8</vt:lpwstr>
  </property>
  <property fmtid="{D5CDD505-2E9C-101B-9397-08002B2CF9AE}" pid="7" name="WorkSafeTag">
    <vt:lpwstr/>
  </property>
  <property fmtid="{D5CDD505-2E9C-101B-9397-08002B2CF9AE}" pid="8" name="WSNZ">
    <vt:lpwstr/>
  </property>
</Properties>
</file>